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6862-81E1-4DED-A008-B70237A48EF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0FDE-E835-4A39-A5B9-1E58965E04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2020-12-08T06:34:10Z</dcterms:created>
  <dcterms:modified xsi:type="dcterms:W3CDTF">2020-12-08T06:36:22Z</dcterms:modified>
</cp:coreProperties>
</file>